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03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169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9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46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18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9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11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90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55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84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56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A50B0-EBC2-4E00-8532-476FF16744F9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751-E404-40A2-B313-FED079158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89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Moodle </a:t>
            </a:r>
            <a:r>
              <a:rPr lang="zh-TW" altLang="en-US" dirty="0"/>
              <a:t>上傳教學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高教深耕計畫辦公室</a:t>
            </a:r>
            <a:endParaRPr lang="en-US" altLang="zh-TW" dirty="0" smtClean="0"/>
          </a:p>
          <a:p>
            <a:r>
              <a:rPr lang="en-US" altLang="zh-TW" dirty="0" smtClean="0"/>
              <a:t>112.05.05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693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9878" y="942513"/>
            <a:ext cx="3611989" cy="837125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Moodle </a:t>
            </a:r>
            <a:r>
              <a:rPr lang="zh-TW" altLang="en-US" sz="3200" dirty="0"/>
              <a:t>上傳教學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9606" y="1779638"/>
            <a:ext cx="8477274" cy="3602098"/>
          </a:xfrm>
        </p:spPr>
        <p:txBody>
          <a:bodyPr>
            <a:noAutofit/>
          </a:bodyPr>
          <a:lstStyle/>
          <a:p>
            <a:r>
              <a:rPr lang="zh-TW" altLang="en-US" sz="2000" dirty="0"/>
              <a:t>登入</a:t>
            </a:r>
            <a:r>
              <a:rPr lang="en-US" altLang="zh-TW" sz="2000" dirty="0" err="1"/>
              <a:t>moodle</a:t>
            </a:r>
            <a:r>
              <a:rPr lang="zh-TW" altLang="en-US" sz="2000" dirty="0"/>
              <a:t>後下拉點選高教深耕圖示進入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B3F6BA0-E253-464D-8DB1-09C7A974EF6D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4CB4606-0C22-E246-9C9D-4C1B846C7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57" y="2428832"/>
            <a:ext cx="8477275" cy="4065632"/>
          </a:xfrm>
          <a:prstGeom prst="rect">
            <a:avLst/>
          </a:prstGeom>
        </p:spPr>
      </p:pic>
      <p:sp>
        <p:nvSpPr>
          <p:cNvPr id="7" name="圓角矩形 6">
            <a:extLst>
              <a:ext uri="{FF2B5EF4-FFF2-40B4-BE49-F238E27FC236}">
                <a16:creationId xmlns:a16="http://schemas.microsoft.com/office/drawing/2014/main" id="{3157E7B2-0A35-C449-84DF-C090B695C428}"/>
              </a:ext>
            </a:extLst>
          </p:cNvPr>
          <p:cNvSpPr/>
          <p:nvPr/>
        </p:nvSpPr>
        <p:spPr>
          <a:xfrm>
            <a:off x="4114800" y="3877733"/>
            <a:ext cx="1744133" cy="72813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向左箭號 7">
            <a:extLst>
              <a:ext uri="{FF2B5EF4-FFF2-40B4-BE49-F238E27FC236}">
                <a16:creationId xmlns:a16="http://schemas.microsoft.com/office/drawing/2014/main" id="{09035184-96B3-194E-B34F-C4AB0548E760}"/>
              </a:ext>
            </a:extLst>
          </p:cNvPr>
          <p:cNvSpPr/>
          <p:nvPr/>
        </p:nvSpPr>
        <p:spPr>
          <a:xfrm>
            <a:off x="6019800" y="4186481"/>
            <a:ext cx="1744133" cy="55033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>
                <a:solidFill>
                  <a:srgbClr val="FFFF00"/>
                </a:solidFill>
              </a:rPr>
              <a:t>請點選</a:t>
            </a:r>
          </a:p>
        </p:txBody>
      </p:sp>
    </p:spTree>
    <p:extLst>
      <p:ext uri="{BB962C8B-B14F-4D97-AF65-F5344CB8AC3E}">
        <p14:creationId xmlns:p14="http://schemas.microsoft.com/office/powerpoint/2010/main" val="288697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909D43F-7AF1-A448-8EF1-319BE70AC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96" y="2441201"/>
            <a:ext cx="8477274" cy="40193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9878" y="942513"/>
            <a:ext cx="3611989" cy="837125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Moodle </a:t>
            </a:r>
            <a:r>
              <a:rPr lang="zh-TW" altLang="en-US" sz="3200" dirty="0"/>
              <a:t>上傳教學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9606" y="1779638"/>
            <a:ext cx="8477274" cy="3602098"/>
          </a:xfrm>
        </p:spPr>
        <p:txBody>
          <a:bodyPr>
            <a:noAutofit/>
          </a:bodyPr>
          <a:lstStyle/>
          <a:p>
            <a:r>
              <a:rPr lang="zh-TW" altLang="en-US" sz="2000" dirty="0"/>
              <a:t>點選</a:t>
            </a:r>
            <a:r>
              <a:rPr lang="en-US" altLang="zh-TW" sz="2000" dirty="0"/>
              <a:t>112</a:t>
            </a:r>
            <a:r>
              <a:rPr lang="zh-TW" altLang="en-US" sz="2000" dirty="0"/>
              <a:t>年度資料夾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B3F6BA0-E253-464D-8DB1-09C7A974EF6D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3157E7B2-0A35-C449-84DF-C090B695C428}"/>
              </a:ext>
            </a:extLst>
          </p:cNvPr>
          <p:cNvSpPr/>
          <p:nvPr/>
        </p:nvSpPr>
        <p:spPr>
          <a:xfrm>
            <a:off x="1811867" y="4427781"/>
            <a:ext cx="1337734" cy="15816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向左箭號 7">
            <a:extLst>
              <a:ext uri="{FF2B5EF4-FFF2-40B4-BE49-F238E27FC236}">
                <a16:creationId xmlns:a16="http://schemas.microsoft.com/office/drawing/2014/main" id="{09035184-96B3-194E-B34F-C4AB0548E760}"/>
              </a:ext>
            </a:extLst>
          </p:cNvPr>
          <p:cNvSpPr/>
          <p:nvPr/>
        </p:nvSpPr>
        <p:spPr>
          <a:xfrm>
            <a:off x="3048224" y="5145251"/>
            <a:ext cx="1744133" cy="55033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>
                <a:solidFill>
                  <a:srgbClr val="FFFF00"/>
                </a:solidFill>
              </a:rPr>
              <a:t>請點選</a:t>
            </a:r>
          </a:p>
        </p:txBody>
      </p:sp>
    </p:spTree>
    <p:extLst>
      <p:ext uri="{BB962C8B-B14F-4D97-AF65-F5344CB8AC3E}">
        <p14:creationId xmlns:p14="http://schemas.microsoft.com/office/powerpoint/2010/main" val="320197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6F0745E-3330-AB40-8387-B072CAE8D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77"/>
          <a:stretch/>
        </p:blipFill>
        <p:spPr>
          <a:xfrm>
            <a:off x="1811867" y="2252133"/>
            <a:ext cx="7819813" cy="42423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9878" y="942513"/>
            <a:ext cx="3611989" cy="837125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Moodle </a:t>
            </a:r>
            <a:r>
              <a:rPr lang="zh-TW" altLang="en-US" sz="3200" dirty="0"/>
              <a:t>上傳教學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7796" y="1627951"/>
            <a:ext cx="8477274" cy="3602098"/>
          </a:xfrm>
        </p:spPr>
        <p:txBody>
          <a:bodyPr>
            <a:noAutofit/>
          </a:bodyPr>
          <a:lstStyle/>
          <a:p>
            <a:r>
              <a:rPr lang="zh-TW" altLang="en-US" sz="2000" dirty="0" smtClean="0"/>
              <a:t>選擇相關計畫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B3F6BA0-E253-464D-8DB1-09C7A974EF6D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3157E7B2-0A35-C449-84DF-C090B695C428}"/>
              </a:ext>
            </a:extLst>
          </p:cNvPr>
          <p:cNvSpPr/>
          <p:nvPr/>
        </p:nvSpPr>
        <p:spPr>
          <a:xfrm>
            <a:off x="2256983" y="3614398"/>
            <a:ext cx="2673940" cy="28800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向左箭號 7">
            <a:extLst>
              <a:ext uri="{FF2B5EF4-FFF2-40B4-BE49-F238E27FC236}">
                <a16:creationId xmlns:a16="http://schemas.microsoft.com/office/drawing/2014/main" id="{09035184-96B3-194E-B34F-C4AB0548E760}"/>
              </a:ext>
            </a:extLst>
          </p:cNvPr>
          <p:cNvSpPr/>
          <p:nvPr/>
        </p:nvSpPr>
        <p:spPr>
          <a:xfrm>
            <a:off x="5206433" y="4373298"/>
            <a:ext cx="2706973" cy="55033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>
                <a:solidFill>
                  <a:srgbClr val="FFFF00"/>
                </a:solidFill>
              </a:rPr>
              <a:t>請</a:t>
            </a:r>
            <a:r>
              <a:rPr kumimoji="1" lang="zh-TW" altLang="en-US" b="1" dirty="0" smtClean="0">
                <a:solidFill>
                  <a:srgbClr val="FFFF00"/>
                </a:solidFill>
              </a:rPr>
              <a:t>點選相關計畫</a:t>
            </a:r>
            <a:endParaRPr kumimoji="1" lang="zh-TW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1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60" y="1189900"/>
            <a:ext cx="5652921" cy="5166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9878" y="942513"/>
            <a:ext cx="3611989" cy="837125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Moodle </a:t>
            </a:r>
            <a:r>
              <a:rPr lang="zh-TW" altLang="en-US" sz="3200" dirty="0"/>
              <a:t>上傳教學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B3F6BA0-E253-464D-8DB1-09C7A974EF6D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3157E7B2-0A35-C449-84DF-C090B695C428}"/>
              </a:ext>
            </a:extLst>
          </p:cNvPr>
          <p:cNvSpPr/>
          <p:nvPr/>
        </p:nvSpPr>
        <p:spPr>
          <a:xfrm>
            <a:off x="5136021" y="5278380"/>
            <a:ext cx="2623560" cy="57548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向右箭號 11">
            <a:extLst>
              <a:ext uri="{FF2B5EF4-FFF2-40B4-BE49-F238E27FC236}">
                <a16:creationId xmlns:a16="http://schemas.microsoft.com/office/drawing/2014/main" id="{C32039D3-4E64-0C44-B837-A87F37C49F1B}"/>
              </a:ext>
            </a:extLst>
          </p:cNvPr>
          <p:cNvSpPr/>
          <p:nvPr/>
        </p:nvSpPr>
        <p:spPr>
          <a:xfrm>
            <a:off x="1613647" y="3939611"/>
            <a:ext cx="3291713" cy="118809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 smtClean="0">
                <a:solidFill>
                  <a:srgbClr val="FFFF00"/>
                </a:solidFill>
              </a:rPr>
              <a:t>提供結案報告參考檔案下載</a:t>
            </a:r>
            <a:endParaRPr kumimoji="1"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13" name="向左箭號 12">
            <a:extLst>
              <a:ext uri="{FF2B5EF4-FFF2-40B4-BE49-F238E27FC236}">
                <a16:creationId xmlns:a16="http://schemas.microsoft.com/office/drawing/2014/main" id="{FF8EE282-A5CC-F344-97CF-8E341A5146A2}"/>
              </a:ext>
            </a:extLst>
          </p:cNvPr>
          <p:cNvSpPr/>
          <p:nvPr/>
        </p:nvSpPr>
        <p:spPr>
          <a:xfrm flipH="1">
            <a:off x="1613647" y="5127710"/>
            <a:ext cx="2779918" cy="104894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b="1" dirty="0">
                <a:solidFill>
                  <a:srgbClr val="FFFF00"/>
                </a:solidFill>
              </a:rPr>
              <a:t>上</a:t>
            </a:r>
            <a:r>
              <a:rPr kumimoji="1" lang="zh-TW" altLang="en-US" b="1" dirty="0" smtClean="0">
                <a:solidFill>
                  <a:srgbClr val="FFFF00"/>
                </a:solidFill>
              </a:rPr>
              <a:t>傳結案報告</a:t>
            </a:r>
            <a:endParaRPr kumimoji="1" lang="en-US" altLang="zh-TW" b="1" dirty="0">
              <a:solidFill>
                <a:srgbClr val="FFFF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39878" y="1839960"/>
            <a:ext cx="186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以雙師為例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4108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69</Words>
  <Application>Microsoft Office PowerPoint</Application>
  <PresentationFormat>寬螢幕</PresentationFormat>
  <Paragraphs>20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佈景主題</vt:lpstr>
      <vt:lpstr>Moodle 上傳教學</vt:lpstr>
      <vt:lpstr>Moodle 上傳教學</vt:lpstr>
      <vt:lpstr>Moodle 上傳教學</vt:lpstr>
      <vt:lpstr>Moodle 上傳教學</vt:lpstr>
      <vt:lpstr>Moodle 上傳教學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mcu1</dc:creator>
  <cp:lastModifiedBy>MCU</cp:lastModifiedBy>
  <cp:revision>6</cp:revision>
  <dcterms:created xsi:type="dcterms:W3CDTF">2023-05-05T00:46:47Z</dcterms:created>
  <dcterms:modified xsi:type="dcterms:W3CDTF">2023-05-05T03:46:25Z</dcterms:modified>
</cp:coreProperties>
</file>